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03C4-417F-2F8C-5A93-F6143BFFC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995EC3-DBEB-505D-06BC-075BB57F2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5C048-CCEE-E2EB-7469-30FCDF4C8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0829B-C3DD-D659-9332-FD878B0F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F5179-A29F-7210-357F-E2C193E7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76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2CB12-76FC-C78D-2200-2FD8A1401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F18AF-B6FB-5F51-9EF9-6FE4058A0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4E879-AFF2-74AB-F841-DA3DF7C7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28FE2-F7D6-CF2D-1C8F-13050E946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429BF-4294-8A9A-CCD9-1DF353AF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3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D7746D-22B6-4871-82C1-F76AA3CD09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E05AA-65D3-D1C3-E54A-0009059AF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82007-2670-0109-0F9C-E672928DD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CCF4C-7142-C3B4-7A17-3D59B5C5C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91AC7-F323-181A-0551-840A086EB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1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2B9FC-0A10-E88B-50EB-69F6FBD6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4CA69-8454-E504-7312-D68E1E67E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46A0B-615F-FF5A-F2F4-7759D18E2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6D977-D56C-D579-EB01-573B63DCC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E3DE0-C3B6-F050-EB6C-1422C43D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81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F7BC-BE29-9E01-9080-4B197CA7D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39FB9-F44F-50BA-8556-A26B6EA56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97E3F-D60E-8EDF-56F8-969953F93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9EB58-46D5-402B-B593-532B9C266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E1EFB-C03A-60B9-32A9-6EC5D1D91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91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C38D5-7E80-4F04-C7E8-BBF68405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66AF5-2EC1-0147-6C1B-0E8529308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2D4050-0110-8D4C-EA46-6BAE128A1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FCAB9-D1DD-3D30-E2BC-F7A1BE660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48F3A-DFF5-0602-C5FA-DF0F8F3B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4761C-420B-24C2-6504-AA68B41E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35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E3D0-7F29-35C1-5B0B-BA4DFA364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98032-6D04-48E9-F2CE-2791BC90D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2E0B4-6699-D71F-3491-4F267F33F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66D054-2CC8-0390-E52A-E07E9105B2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A9D875-22AF-F38E-CDF9-3EE765A1F3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372D72-73D0-AD5C-AAAC-B6CD8E6A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62DB1A-F0AF-9AEA-18C7-68FF41F15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1AAD37-05A4-9DF2-C213-117CFC54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12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23088-E6DC-3973-F4DA-E6EDBCCCD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73B327-91B7-0A16-26AB-81A9B9B0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143A5-9D61-D087-5AB9-5300255E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F86E0-AB0B-F557-A785-8172B241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12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1122A2-7629-6074-EE72-3D2C8393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DA4A86-28B7-BADC-C05C-770C0649A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53085-5CCA-EBD1-5F36-C92D1E9B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81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CFFC-F460-2A86-99CB-230301451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E3A0C-A353-0708-A733-5CCE2643E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3DC3D-D832-D641-58BB-53C4C87AE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93022-2275-09DF-66FB-1E1FAC19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788A7-25B8-E82C-B1E4-0EC276E69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3F389-313E-5D41-7D96-27B1859F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67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A4130-77DB-4E63-5A53-8BBD983DF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89F928-CF09-B34A-9587-D6A76C44E9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BD9CA-AA7A-FC37-A3F2-09F007FF6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E7322-1DAD-A887-5355-ADCF41FDC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ED45C-7473-87B1-29C4-6A64FED4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1C5E4-DFAB-A41E-8A7C-489ABB48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39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42F2B8-2142-9DC0-9F23-806391A5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1B149-9A3C-2AC6-8788-D4271FC7C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F939D-DF2C-8A1A-02F4-C10A61AF8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0E9D0C-35D0-421D-8A53-A7157C8ABF7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2EAF1-1860-B9D4-B30A-E65C949F1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9A814-9BDA-0FCB-6E02-ECA724129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939CB3-3D9A-4C21-BF82-4EF7C9F53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32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20D40F-701B-9CAF-6A41-3F9E66435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402" y="865795"/>
            <a:ext cx="10171196" cy="5810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4C397F-5165-6572-8D67-769417A81F57}"/>
              </a:ext>
            </a:extLst>
          </p:cNvPr>
          <p:cNvSpPr txBox="1"/>
          <p:nvPr/>
        </p:nvSpPr>
        <p:spPr>
          <a:xfrm>
            <a:off x="1461449" y="399183"/>
            <a:ext cx="9444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Change in EU production of compound feed for cattle, pig and poultry 1990-2023</a:t>
            </a:r>
          </a:p>
        </p:txBody>
      </p:sp>
    </p:spTree>
    <p:extLst>
      <p:ext uri="{BB962C8B-B14F-4D97-AF65-F5344CB8AC3E}">
        <p14:creationId xmlns:p14="http://schemas.microsoft.com/office/powerpoint/2010/main" val="1293098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14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George Perrott</dc:creator>
  <cp:lastModifiedBy>George Perrott</cp:lastModifiedBy>
  <cp:revision>1</cp:revision>
  <dcterms:created xsi:type="dcterms:W3CDTF">2025-01-13T16:11:37Z</dcterms:created>
  <dcterms:modified xsi:type="dcterms:W3CDTF">2025-01-14T10:00:41Z</dcterms:modified>
</cp:coreProperties>
</file>